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4" r:id="rId27"/>
    <p:sldId id="265" r:id="rId28"/>
    <p:sldId id="270" r:id="rId29"/>
    <p:sldId id="285" r:id="rId30"/>
    <p:sldId id="286" r:id="rId31"/>
    <p:sldId id="266" r:id="rId3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e85c7473b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e85c7473b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e85c7473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e85c7473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d9684d89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d9684d89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e85c747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e85c7473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e85c7473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e85c7473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e85c7473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e85c7473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85c7473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e85c7473b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85c7473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85c7473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e85c7473b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e85c7473b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e85c7473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e85c7473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833125" y="915025"/>
            <a:ext cx="5017500" cy="19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FA9700"/>
                </a:solidFill>
              </a:rPr>
              <a:t>Submitted by :-</a:t>
            </a:r>
            <a:endParaRPr u="sng" dirty="0">
              <a:solidFill>
                <a:srgbClr val="FA97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Abhinav Nandrajog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(2010990019)</a:t>
            </a:r>
            <a:br>
              <a:rPr lang="en" dirty="0"/>
            </a:br>
            <a:r>
              <a:rPr lang="en" sz="2000" dirty="0"/>
              <a:t>abhinav0019.be20@chitkara.edu.in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833125" y="3110214"/>
            <a:ext cx="50175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 dirty="0">
                <a:solidFill>
                  <a:srgbClr val="FA9700"/>
                </a:solidFill>
              </a:rPr>
              <a:t>To:-</a:t>
            </a:r>
            <a:r>
              <a:rPr lang="en" sz="2900" u="sng" dirty="0"/>
              <a:t> </a:t>
            </a:r>
            <a:endParaRPr sz="29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Mr.Lavish Arora</a:t>
            </a:r>
            <a:endParaRPr sz="2900" dirty="0"/>
          </a:p>
        </p:txBody>
      </p:sp>
      <p:sp>
        <p:nvSpPr>
          <p:cNvPr id="136" name="Google Shape;136;p13"/>
          <p:cNvSpPr txBox="1"/>
          <p:nvPr/>
        </p:nvSpPr>
        <p:spPr>
          <a:xfrm>
            <a:off x="1959550" y="-45342"/>
            <a:ext cx="7062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A9700"/>
                </a:solidFill>
                <a:latin typeface="Montserrat"/>
                <a:ea typeface="Montserrat"/>
                <a:cs typeface="Montserrat"/>
                <a:sym typeface="Montserrat"/>
              </a:rPr>
              <a:t>Front End Development Project</a:t>
            </a:r>
            <a:endParaRPr sz="3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133E-4B7F-B6EB-9936-E0F577BA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793626" cy="264496"/>
          </a:xfrm>
        </p:spPr>
        <p:txBody>
          <a:bodyPr>
            <a:normAutofit fontScale="90000"/>
          </a:bodyPr>
          <a:lstStyle/>
          <a:p>
            <a:r>
              <a:rPr lang="en-US" dirty="0"/>
              <a:t>ST-2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B688A-A870-BC52-6393-B397CA4B1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430" y="-21041"/>
            <a:ext cx="4996195" cy="571073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2000" b="1" dirty="0">
                <a:solidFill>
                  <a:srgbClr val="FFC000"/>
                </a:solidFill>
              </a:rPr>
              <a:t>Categories Page:-</a:t>
            </a:r>
            <a:endParaRPr lang="en-IN" sz="2000" b="1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55B70-B572-753C-9702-DB0513FD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651"/>
            <a:ext cx="6643625" cy="2742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62641-A48F-7156-C575-05AE8DA8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1" y="3319058"/>
            <a:ext cx="5603035" cy="1496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E6BFB-177B-07AB-7A95-7FAFB3728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25" y="2966097"/>
            <a:ext cx="2177082" cy="217708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B65E222-A839-F07A-E901-BB696C280E14}"/>
              </a:ext>
            </a:extLst>
          </p:cNvPr>
          <p:cNvSpPr/>
          <p:nvPr/>
        </p:nvSpPr>
        <p:spPr>
          <a:xfrm>
            <a:off x="5750896" y="3876754"/>
            <a:ext cx="808602" cy="3098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3A2BC-8CA7-DEA4-55EC-9E73B7367FEE}"/>
              </a:ext>
            </a:extLst>
          </p:cNvPr>
          <p:cNvSpPr txBox="1"/>
          <p:nvPr/>
        </p:nvSpPr>
        <p:spPr>
          <a:xfrm>
            <a:off x="6763537" y="550032"/>
            <a:ext cx="21770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a new Categories page, added a carousel and different items which flip when hover and there is pop up when you click on add to cart.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9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7F31-352E-F2E5-70EF-37A4D4EC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EAF29-2336-0BA6-241B-2F6A18E7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939" y="3564081"/>
            <a:ext cx="2803655" cy="1579418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Different sections our created for variety of phones.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4FBCD-8B4D-02B6-F6C8-70A28AEF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128747" cy="2937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B13E6-9168-C7F3-DE45-7C479568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172" y="2571750"/>
            <a:ext cx="5691828" cy="26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4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E203-130B-5A74-573D-2AAFCE1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1" y="0"/>
            <a:ext cx="8174577" cy="9141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Added a Timer at home page telling us about the sales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39139-137F-579B-0ACC-3FC348D2E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EBD53-C4A4-A4BF-9A56-FDC8DAD0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" y="583950"/>
            <a:ext cx="9136381" cy="4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0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5AB4-A223-5A3E-5CFB-6D45DC57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41" y="745634"/>
            <a:ext cx="2153619" cy="720429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Project 2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F7BAE-ECFF-00FE-F14D-0F1937AD715D}"/>
              </a:ext>
            </a:extLst>
          </p:cNvPr>
          <p:cNvSpPr txBox="1"/>
          <p:nvPr/>
        </p:nvSpPr>
        <p:spPr>
          <a:xfrm>
            <a:off x="438441" y="1771531"/>
            <a:ext cx="4352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Food </a:t>
            </a:r>
            <a:r>
              <a:rPr lang="pa-IN" sz="4000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ਅੱਡਾ</a:t>
            </a:r>
          </a:p>
          <a:p>
            <a:endParaRPr lang="en-IN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228BD-4BED-30BE-B595-5413BD767407}"/>
              </a:ext>
            </a:extLst>
          </p:cNvPr>
          <p:cNvSpPr txBox="1"/>
          <p:nvPr/>
        </p:nvSpPr>
        <p:spPr>
          <a:xfrm>
            <a:off x="438441" y="3094970"/>
            <a:ext cx="593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LINK :-  https://github.com/abhinavnandrajog/Food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7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7A3C-9A96-60CC-7A20-A843DE5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44" y="0"/>
            <a:ext cx="2148503" cy="50553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Home Page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F8150-C794-9A24-BEE8-ECD3EA69D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5168C-14C4-2C41-3B71-75EB4188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1" y="385837"/>
            <a:ext cx="8667998" cy="4157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A4608-B221-0733-BD33-D1D78CDE1566}"/>
              </a:ext>
            </a:extLst>
          </p:cNvPr>
          <p:cNvSpPr txBox="1"/>
          <p:nvPr/>
        </p:nvSpPr>
        <p:spPr>
          <a:xfrm>
            <a:off x="302281" y="4607219"/>
            <a:ext cx="714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includes a carousel with the help of bootstrap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23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3A9C-6D93-4569-CEF7-247FA379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103291"/>
            <a:ext cx="2700166" cy="48615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Our Chef’s:-</a:t>
            </a:r>
            <a:endParaRPr lang="en-IN" sz="2800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3F561-02CA-C097-C20F-BCB5FF591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40F10-65B1-24D9-CB82-14900601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750"/>
            <a:ext cx="9144000" cy="40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6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188D-2D3E-3D8B-94CC-357415B2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50" y="0"/>
            <a:ext cx="7038900" cy="9141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Explore Different dishes</a:t>
            </a:r>
            <a:endParaRPr lang="en-IN" sz="3200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0B5C0-BA21-BC10-BAA0-D831EC5ED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1737C-29C4-CA30-D21C-45E78450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750"/>
            <a:ext cx="9144000" cy="42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0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D52C-0FB1-9F55-4F81-F85596B7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-146414"/>
            <a:ext cx="7038900" cy="9141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Book a Table</a:t>
            </a:r>
            <a:endParaRPr lang="en-IN" sz="4000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7CACD-2605-863B-067A-D3F573666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631" y="4158435"/>
            <a:ext cx="3984860" cy="674429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800" dirty="0"/>
              <a:t>Pop up comes when you click on Book now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1EDEE-B470-83D8-8F45-822326EE6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850"/>
            <a:ext cx="7116845" cy="3422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13D73-6E12-286C-4330-4F598A060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04321"/>
            <a:ext cx="4694327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6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3E73-68F1-EDA5-FD64-B591ECC8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62" y="0"/>
            <a:ext cx="4695221" cy="573549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Login Page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9C963-3B1A-DA3F-AAEE-991BD71E7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866" y="3991365"/>
            <a:ext cx="3070460" cy="881608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</a:t>
            </a:r>
            <a:r>
              <a:rPr lang="en-IN" dirty="0"/>
              <a:t>op up on successfully login and redirects you to home page.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5C052-B483-07B5-16C7-6D611214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549"/>
            <a:ext cx="6876652" cy="3285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B81BF-4ABD-88A9-9439-C1838575E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368" y="3597142"/>
            <a:ext cx="4739808" cy="13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4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CACD-7CDB-9257-043D-458AAC11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701" y="61241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Sign up Page </a:t>
            </a:r>
            <a:endParaRPr lang="en-IN" sz="3600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7FCF2-1BDB-6958-5A37-E64748120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BD927-6B08-A8B4-71A3-043A17A48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408"/>
            <a:ext cx="9144000" cy="43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5AB4-A223-5A3E-5CFB-6D45DC57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41" y="745634"/>
            <a:ext cx="2153619" cy="720429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Project 1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F7BAE-ECFF-00FE-F14D-0F1937AD715D}"/>
              </a:ext>
            </a:extLst>
          </p:cNvPr>
          <p:cNvSpPr txBox="1"/>
          <p:nvPr/>
        </p:nvSpPr>
        <p:spPr>
          <a:xfrm>
            <a:off x="438441" y="1771531"/>
            <a:ext cx="4352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Creators’ </a:t>
            </a:r>
            <a:r>
              <a:rPr lang="pa-IN" sz="4000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ਅੱਡਾ</a:t>
            </a:r>
          </a:p>
          <a:p>
            <a:endParaRPr lang="en-IN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228BD-4BED-30BE-B595-5413BD767407}"/>
              </a:ext>
            </a:extLst>
          </p:cNvPr>
          <p:cNvSpPr txBox="1"/>
          <p:nvPr/>
        </p:nvSpPr>
        <p:spPr>
          <a:xfrm>
            <a:off x="438441" y="3094970"/>
            <a:ext cx="593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LINK :-  https://github.com/abhinavnandrajog/Project-Creator-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22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71DA-3039-55A7-33A5-9946AE91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07" y="-99921"/>
            <a:ext cx="6387995" cy="66475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Desserts</a:t>
            </a:r>
            <a:endParaRPr lang="en-IN" sz="3200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E33C7-BD8E-A39F-46E9-1B721FC67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071C0-3D5A-44ED-4455-7388C8C2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158"/>
            <a:ext cx="9144000" cy="44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64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71DA-3039-55A7-33A5-9946AE91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07" y="-99921"/>
            <a:ext cx="6387995" cy="66475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Drinks</a:t>
            </a:r>
            <a:endParaRPr lang="en-IN" sz="3200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E33C7-BD8E-A39F-46E9-1B721FC67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5CA84-C8F3-775B-2485-701F5262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829"/>
            <a:ext cx="9144000" cy="44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4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71DA-3039-55A7-33A5-9946AE91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07" y="-99921"/>
            <a:ext cx="6387995" cy="66475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Italian </a:t>
            </a:r>
            <a:r>
              <a:rPr lang="en-US" sz="3200" b="1" dirty="0" err="1">
                <a:solidFill>
                  <a:srgbClr val="FFC000"/>
                </a:solidFill>
              </a:rPr>
              <a:t>Cusinies</a:t>
            </a:r>
            <a:endParaRPr lang="en-IN" sz="3200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E33C7-BD8E-A39F-46E9-1B721FC67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6DC03-8F2A-6ADD-FB2E-A47F9528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750"/>
            <a:ext cx="9144000" cy="44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3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71DA-3039-55A7-33A5-9946AE91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65" y="1721322"/>
            <a:ext cx="6387995" cy="66475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North Cuisines </a:t>
            </a:r>
            <a:endParaRPr lang="en-IN" sz="3200" b="1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97BEC-8EE5-71C8-250B-8EC569BE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659" y="7264"/>
            <a:ext cx="5343341" cy="51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4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71DA-3039-55A7-33A5-9946AE91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463" y="1660866"/>
            <a:ext cx="6387995" cy="126208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Chinese</a:t>
            </a:r>
            <a:br>
              <a:rPr lang="en-US" sz="3200" b="1" dirty="0">
                <a:solidFill>
                  <a:srgbClr val="FFC000"/>
                </a:solidFill>
              </a:rPr>
            </a:br>
            <a:r>
              <a:rPr lang="en-US" sz="3200" b="1" dirty="0">
                <a:solidFill>
                  <a:srgbClr val="FFC000"/>
                </a:solidFill>
              </a:rPr>
              <a:t>Cuisines </a:t>
            </a:r>
            <a:endParaRPr lang="en-IN" sz="3200" b="1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7E5CB-5566-85BD-66EB-EE5AEF11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" y="85534"/>
            <a:ext cx="6721231" cy="49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9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71DA-3039-55A7-33A5-9946AE91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16" y="288791"/>
            <a:ext cx="6387995" cy="66475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Footer Section</a:t>
            </a:r>
            <a:endParaRPr lang="en-IN" sz="3200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E33C7-BD8E-A39F-46E9-1B721FC67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BDE62-EE03-DE71-AB65-848B66B9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282"/>
            <a:ext cx="9144000" cy="36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13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1297500" y="67200"/>
            <a:ext cx="57033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A9700"/>
                </a:solidFill>
              </a:rPr>
              <a:t>HTML Tags used in Project:-</a:t>
            </a:r>
            <a:endParaRPr sz="3000" u="sng">
              <a:solidFill>
                <a:srgbClr val="FA9700"/>
              </a:solidFill>
            </a:endParaRPr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1"/>
          </p:nvPr>
        </p:nvSpPr>
        <p:spPr>
          <a:xfrm>
            <a:off x="1297500" y="1424675"/>
            <a:ext cx="2386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&lt;br&gt;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&lt;a&gt;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&lt;textarea&gt;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&lt;img&gt;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&lt;input&gt;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&lt;a&gt;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&lt;iframe&gt;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&lt;section&gt;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  <p:sp>
        <p:nvSpPr>
          <p:cNvPr id="198" name="Google Shape;198;p21"/>
          <p:cNvSpPr txBox="1"/>
          <p:nvPr/>
        </p:nvSpPr>
        <p:spPr>
          <a:xfrm>
            <a:off x="4245300" y="1424675"/>
            <a:ext cx="27555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&lt;hr&gt;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&lt;span&gt;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&lt;div&gt;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&lt;h1,h2,......,h6&gt;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&lt;button&gt;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&lt;form&gt;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&lt;p&gt;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1297500" y="102050"/>
            <a:ext cx="6795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rgbClr val="FA9700"/>
                </a:solidFill>
              </a:rPr>
              <a:t>CSS properties used in Project:-</a:t>
            </a:r>
            <a:endParaRPr sz="2900" u="sng">
              <a:solidFill>
                <a:srgbClr val="FA9700"/>
              </a:solidFill>
            </a:endParaRPr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1297500" y="785750"/>
            <a:ext cx="3121500" cy="3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padding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margin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Height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Width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Position:absolute;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Position:relative;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Float:left;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Float:right;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Border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Background-color;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Flex</a:t>
            </a:r>
            <a:endParaRPr sz="1602"/>
          </a:p>
          <a:p>
            <a:pPr marL="457200" lvl="0" indent="-33035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3"/>
              <a:buChar char="●"/>
            </a:pPr>
            <a:r>
              <a:rPr lang="en" sz="1602"/>
              <a:t>clear</a:t>
            </a:r>
            <a:endParaRPr sz="1602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602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602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602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602"/>
          </a:p>
        </p:txBody>
      </p:sp>
      <p:sp>
        <p:nvSpPr>
          <p:cNvPr id="205" name="Google Shape;205;p22"/>
          <p:cNvSpPr txBox="1"/>
          <p:nvPr/>
        </p:nvSpPr>
        <p:spPr>
          <a:xfrm>
            <a:off x="4796525" y="785750"/>
            <a:ext cx="33882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Hover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Font-weight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Font-size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Font-family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Text-decoration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Transition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Line-height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Letter-spacing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Word-spacing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Underline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0FE8-F5EF-395C-14C7-7A71D23F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212" y="105798"/>
            <a:ext cx="6053176" cy="710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JavaScript used in Project:-</a:t>
            </a:r>
            <a:endParaRPr lang="en-IN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18A52-AD8A-0F38-39D9-E9C2C35BE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212" y="1171339"/>
            <a:ext cx="7248188" cy="3307411"/>
          </a:xfrm>
        </p:spPr>
        <p:txBody>
          <a:bodyPr anchor="t"/>
          <a:lstStyle/>
          <a:p>
            <a:r>
              <a:rPr lang="en-US" dirty="0"/>
              <a:t>Added a timer using JS in Home Page</a:t>
            </a:r>
          </a:p>
          <a:p>
            <a:endParaRPr lang="en-US" dirty="0"/>
          </a:p>
          <a:p>
            <a:r>
              <a:rPr lang="en-US" dirty="0"/>
              <a:t>Form validation added in the login form</a:t>
            </a:r>
          </a:p>
          <a:p>
            <a:endParaRPr lang="en-US" dirty="0"/>
          </a:p>
          <a:p>
            <a:r>
              <a:rPr lang="en-US" dirty="0"/>
              <a:t>If username and password matches the database it will redirect you to categories page.</a:t>
            </a:r>
          </a:p>
          <a:p>
            <a:endParaRPr lang="en-US" dirty="0"/>
          </a:p>
          <a:p>
            <a:r>
              <a:rPr lang="en-US" dirty="0"/>
              <a:t>Using windows. Alert() , popup is there anytime you login,signIn or submit a feedback form.</a:t>
            </a:r>
          </a:p>
          <a:p>
            <a:endParaRPr lang="en-US" dirty="0"/>
          </a:p>
          <a:p>
            <a:r>
              <a:rPr lang="en-US" dirty="0"/>
              <a:t>A box appears on the center of page if we add items to the cart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159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71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0FE8-F5EF-395C-14C7-7A71D23F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212" y="105798"/>
            <a:ext cx="6053176" cy="710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JavaScript used in Project:-</a:t>
            </a:r>
            <a:endParaRPr lang="en-IN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18A52-AD8A-0F38-39D9-E9C2C35BE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212" y="1171339"/>
            <a:ext cx="7248188" cy="3307411"/>
          </a:xfrm>
        </p:spPr>
        <p:txBody>
          <a:bodyPr anchor="t"/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400" dirty="0" err="1"/>
              <a:t>window.alert</a:t>
            </a:r>
            <a:r>
              <a:rPr lang="en-US" sz="1400" dirty="0"/>
              <a:t>()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400" dirty="0"/>
              <a:t>onclick()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400" dirty="0" err="1"/>
              <a:t>onmouseover</a:t>
            </a:r>
            <a:r>
              <a:rPr lang="en-US" sz="1400" dirty="0"/>
              <a:t>()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400" dirty="0" err="1"/>
              <a:t>onmouseout</a:t>
            </a:r>
            <a:r>
              <a:rPr lang="en-US" sz="1400" dirty="0"/>
              <a:t>()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400" dirty="0" err="1"/>
              <a:t>window.open</a:t>
            </a:r>
            <a:r>
              <a:rPr lang="en-US" sz="1400" dirty="0"/>
              <a:t>()</a:t>
            </a:r>
          </a:p>
          <a:p>
            <a:pPr indent="-355600">
              <a:buSzPts val="2000"/>
            </a:pPr>
            <a:r>
              <a:rPr lang="en-US" sz="1400" dirty="0"/>
              <a:t>manual functions</a:t>
            </a:r>
          </a:p>
        </p:txBody>
      </p:sp>
    </p:spTree>
    <p:extLst>
      <p:ext uri="{BB962C8B-B14F-4D97-AF65-F5344CB8AC3E}">
        <p14:creationId xmlns:p14="http://schemas.microsoft.com/office/powerpoint/2010/main" val="194441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773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FA9700"/>
                </a:solidFill>
              </a:rPr>
              <a:t>About Us</a:t>
            </a:r>
            <a:endParaRPr sz="3600" u="sng">
              <a:solidFill>
                <a:srgbClr val="FA9700"/>
              </a:solidFill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5" y="1116150"/>
            <a:ext cx="4918949" cy="3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300" y="1116150"/>
            <a:ext cx="4010700" cy="3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893025" y="4429125"/>
            <a:ext cx="70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page tells you about the reason behind the formation of this website and about me.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0FE8-F5EF-395C-14C7-7A71D23F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212" y="105798"/>
            <a:ext cx="6053176" cy="710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Bootstrap used in Project:-</a:t>
            </a:r>
            <a:endParaRPr lang="en-IN" sz="3200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18A52-AD8A-0F38-39D9-E9C2C35BE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212" y="1171339"/>
            <a:ext cx="7248188" cy="3307411"/>
          </a:xfrm>
        </p:spPr>
        <p:txBody>
          <a:bodyPr anchor="t"/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1400" dirty="0"/>
              <a:t>container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1400" dirty="0"/>
              <a:t>fluid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1400" dirty="0"/>
              <a:t>alert</a:t>
            </a:r>
          </a:p>
          <a:p>
            <a:pPr indent="-355600">
              <a:buSzPts val="2000"/>
            </a:pPr>
            <a:r>
              <a:rPr lang="en-IN" sz="1400" dirty="0" err="1"/>
              <a:t>bg-color</a:t>
            </a:r>
            <a:endParaRPr lang="en-IN" sz="1400" dirty="0"/>
          </a:p>
          <a:p>
            <a:pPr indent="-355600">
              <a:buSzPts val="2000"/>
            </a:pPr>
            <a:r>
              <a:rPr lang="en-US" sz="1400" dirty="0"/>
              <a:t>nav</a:t>
            </a:r>
          </a:p>
          <a:p>
            <a:pPr indent="-355600">
              <a:buSzPts val="2000"/>
            </a:pPr>
            <a:r>
              <a:rPr lang="en-US" sz="1400" dirty="0"/>
              <a:t>cards</a:t>
            </a:r>
          </a:p>
          <a:p>
            <a:pPr indent="-355600">
              <a:buSzPts val="2000"/>
            </a:pPr>
            <a:r>
              <a:rPr lang="en-US" sz="1400" dirty="0"/>
              <a:t>col</a:t>
            </a:r>
          </a:p>
          <a:p>
            <a:pPr indent="-355600">
              <a:buSzPts val="2000"/>
            </a:pPr>
            <a:r>
              <a:rPr lang="en-US" sz="1400" dirty="0"/>
              <a:t>carousel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11077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1297475" y="1536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A9700"/>
                </a:solidFill>
              </a:rPr>
              <a:t>Thank You</a:t>
            </a:r>
            <a:endParaRPr sz="8000">
              <a:solidFill>
                <a:srgbClr val="FA9700"/>
              </a:solidFill>
            </a:endParaRPr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 rot="10800000">
            <a:off x="8336375" y="4478700"/>
            <a:ext cx="746400" cy="1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2870800" y="-112275"/>
            <a:ext cx="57951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A9700"/>
                </a:solidFill>
              </a:rPr>
              <a:t>Home Page</a:t>
            </a:r>
            <a:endParaRPr sz="3200" u="sng">
              <a:solidFill>
                <a:srgbClr val="FA9700"/>
              </a:solidFill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1969625" y="4184375"/>
            <a:ext cx="60213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It is the Main page of the website, containing links to the other sections of the website like About Us,Contact Us,Demo page and Login/Sign Up.</a:t>
            </a:r>
            <a:endParaRPr sz="1500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00" y="540900"/>
            <a:ext cx="7472099" cy="34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9579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1"/>
          </p:nvPr>
        </p:nvSpPr>
        <p:spPr>
          <a:xfrm>
            <a:off x="1156800" y="4653625"/>
            <a:ext cx="73203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Multiple Sections in Home page giving an overview of the famous products.</a:t>
            </a:r>
            <a:endParaRPr sz="16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06023" cy="29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600" y="1396096"/>
            <a:ext cx="6006027" cy="3206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1194050" y="4025300"/>
            <a:ext cx="7378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702"/>
              <a:t>At the end of Home page, we have name of our few global partners and  we have our footer section containing all the important information. </a:t>
            </a:r>
            <a:endParaRPr sz="1702"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00" y="215525"/>
            <a:ext cx="7873427" cy="36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117350" y="-612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A9700"/>
                </a:solidFill>
              </a:rPr>
              <a:t>Contact us:-</a:t>
            </a:r>
            <a:endParaRPr sz="3400">
              <a:solidFill>
                <a:srgbClr val="FA9700"/>
              </a:solidFill>
            </a:endParaRPr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1138650" y="4478625"/>
            <a:ext cx="68667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305"/>
              <a:t>It is the Feedback form where people can contact us for any queries and can also give their reviews.</a:t>
            </a:r>
            <a:endParaRPr sz="1305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351" y="552275"/>
            <a:ext cx="6622274" cy="39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A9700"/>
                </a:solidFill>
              </a:rPr>
              <a:t>Demo Page :-</a:t>
            </a:r>
            <a:endParaRPr sz="3200">
              <a:solidFill>
                <a:srgbClr val="FA9700"/>
              </a:solidFill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00" y="613225"/>
            <a:ext cx="7982975" cy="39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2092100" y="4530275"/>
            <a:ext cx="57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 page contains link to different youtube videos giving a demo of the products being used.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1036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A9700"/>
                </a:solidFill>
              </a:rPr>
              <a:t>Login/SignUp page:-</a:t>
            </a:r>
            <a:endParaRPr sz="3200">
              <a:solidFill>
                <a:srgbClr val="FA9700"/>
              </a:solidFill>
            </a:endParaRPr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4918975" y="1240888"/>
            <a:ext cx="34275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Login Page</a:t>
            </a:r>
            <a:endParaRPr sz="2700"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000" y="2347225"/>
            <a:ext cx="5677999" cy="27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29904"/>
            <a:ext cx="4571999" cy="216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/>
        </p:nvSpPr>
        <p:spPr>
          <a:xfrm>
            <a:off x="642250" y="355291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 Up Page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519</Words>
  <Application>Microsoft Office PowerPoint</Application>
  <PresentationFormat>On-screen Show (16:9)</PresentationFormat>
  <Paragraphs>116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Consolas</vt:lpstr>
      <vt:lpstr>Montserrat</vt:lpstr>
      <vt:lpstr>Lato</vt:lpstr>
      <vt:lpstr>Arial</vt:lpstr>
      <vt:lpstr>Focus</vt:lpstr>
      <vt:lpstr>Submitted by :- Abhinav Nandrajog (2010990019) abhinav0019.be20@chitkara.edu.in</vt:lpstr>
      <vt:lpstr>Project 1</vt:lpstr>
      <vt:lpstr>About Us</vt:lpstr>
      <vt:lpstr>Home Page</vt:lpstr>
      <vt:lpstr>PowerPoint Presentation</vt:lpstr>
      <vt:lpstr>PowerPoint Presentation</vt:lpstr>
      <vt:lpstr>Contact us:-</vt:lpstr>
      <vt:lpstr>Demo Page :-</vt:lpstr>
      <vt:lpstr>Login/SignUp page:-</vt:lpstr>
      <vt:lpstr>ST-2</vt:lpstr>
      <vt:lpstr>PowerPoint Presentation</vt:lpstr>
      <vt:lpstr>Added a Timer at home page telling us about the sales</vt:lpstr>
      <vt:lpstr>Project 2</vt:lpstr>
      <vt:lpstr>Home Page</vt:lpstr>
      <vt:lpstr>Our Chef’s:-</vt:lpstr>
      <vt:lpstr>Explore Different dishes</vt:lpstr>
      <vt:lpstr>Book a Table</vt:lpstr>
      <vt:lpstr>Login Page</vt:lpstr>
      <vt:lpstr>Sign up Page </vt:lpstr>
      <vt:lpstr>Desserts</vt:lpstr>
      <vt:lpstr>Drinks</vt:lpstr>
      <vt:lpstr>Italian Cusinies</vt:lpstr>
      <vt:lpstr>North Cuisines </vt:lpstr>
      <vt:lpstr>Chinese Cuisines </vt:lpstr>
      <vt:lpstr>Footer Section</vt:lpstr>
      <vt:lpstr>HTML Tags used in Project:-</vt:lpstr>
      <vt:lpstr>CSS properties used in Project:-</vt:lpstr>
      <vt:lpstr>JavaScript used in Project:-</vt:lpstr>
      <vt:lpstr>JavaScript used in Project:-</vt:lpstr>
      <vt:lpstr>Bootstrap used in Project:-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Submitted by :- Abhinav Nandrajog (2010990019)</dc:title>
  <cp:lastModifiedBy>Abhinav Nandrajog</cp:lastModifiedBy>
  <cp:revision>3</cp:revision>
  <dcterms:modified xsi:type="dcterms:W3CDTF">2022-10-12T18:45:24Z</dcterms:modified>
</cp:coreProperties>
</file>